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6C36DC-3FB6-4D0A-9290-A6E9B707A30B}" v="8" dt="2019-07-12T20:15:23.8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100" d="100"/>
          <a:sy n="100" d="100"/>
        </p:scale>
        <p:origin x="-192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berly Conkling" userId="d91711bd0b165011" providerId="LiveId" clId="{206C36DC-3FB6-4D0A-9290-A6E9B707A30B}"/>
    <pc:docChg chg="undo redo custSel addSld modSld">
      <pc:chgData name="Kimberly Conkling" userId="d91711bd0b165011" providerId="LiveId" clId="{206C36DC-3FB6-4D0A-9290-A6E9B707A30B}" dt="2019-07-13T04:56:38.370" v="164" actId="1076"/>
      <pc:docMkLst>
        <pc:docMk/>
      </pc:docMkLst>
      <pc:sldChg chg="modSp add">
        <pc:chgData name="Kimberly Conkling" userId="d91711bd0b165011" providerId="LiveId" clId="{206C36DC-3FB6-4D0A-9290-A6E9B707A30B}" dt="2019-07-13T04:56:38.370" v="164" actId="1076"/>
        <pc:sldMkLst>
          <pc:docMk/>
          <pc:sldMk cId="3073779372" sldId="257"/>
        </pc:sldMkLst>
        <pc:spChg chg="mod">
          <ac:chgData name="Kimberly Conkling" userId="d91711bd0b165011" providerId="LiveId" clId="{206C36DC-3FB6-4D0A-9290-A6E9B707A30B}" dt="2019-07-12T20:12:56.435" v="4" actId="14100"/>
          <ac:spMkLst>
            <pc:docMk/>
            <pc:sldMk cId="3073779372" sldId="257"/>
            <ac:spMk id="9" creationId="{A823E43A-D06E-4510-9FA1-78CE342701DA}"/>
          </ac:spMkLst>
        </pc:spChg>
        <pc:spChg chg="mod">
          <ac:chgData name="Kimberly Conkling" userId="d91711bd0b165011" providerId="LiveId" clId="{206C36DC-3FB6-4D0A-9290-A6E9B707A30B}" dt="2019-07-12T20:14:38.356" v="19" actId="2085"/>
          <ac:spMkLst>
            <pc:docMk/>
            <pc:sldMk cId="3073779372" sldId="257"/>
            <ac:spMk id="21" creationId="{451BDB50-82F9-4A41-9481-171B66C2A9E0}"/>
          </ac:spMkLst>
        </pc:spChg>
        <pc:spChg chg="mod">
          <ac:chgData name="Kimberly Conkling" userId="d91711bd0b165011" providerId="LiveId" clId="{206C36DC-3FB6-4D0A-9290-A6E9B707A30B}" dt="2019-07-13T04:56:38.370" v="164" actId="1076"/>
          <ac:spMkLst>
            <pc:docMk/>
            <pc:sldMk cId="3073779372" sldId="257"/>
            <ac:spMk id="25" creationId="{8C8E9E6A-F2D4-4E37-99E4-D1401A5C9815}"/>
          </ac:spMkLst>
        </pc:spChg>
        <pc:spChg chg="mod">
          <ac:chgData name="Kimberly Conkling" userId="d91711bd0b165011" providerId="LiveId" clId="{206C36DC-3FB6-4D0A-9290-A6E9B707A30B}" dt="2019-07-13T04:56:33.655" v="163" actId="1076"/>
          <ac:spMkLst>
            <pc:docMk/>
            <pc:sldMk cId="3073779372" sldId="257"/>
            <ac:spMk id="26" creationId="{267967EE-ACB6-4034-9916-5795367DE535}"/>
          </ac:spMkLst>
        </pc:spChg>
        <pc:picChg chg="mod">
          <ac:chgData name="Kimberly Conkling" userId="d91711bd0b165011" providerId="LiveId" clId="{206C36DC-3FB6-4D0A-9290-A6E9B707A30B}" dt="2019-07-12T20:13:58.433" v="16"/>
          <ac:picMkLst>
            <pc:docMk/>
            <pc:sldMk cId="3073779372" sldId="257"/>
            <ac:picMk id="20" creationId="{793374CD-DE04-4445-B21E-D8A88CBF6DD9}"/>
          </ac:picMkLst>
        </pc:picChg>
        <pc:picChg chg="mod">
          <ac:chgData name="Kimberly Conkling" userId="d91711bd0b165011" providerId="LiveId" clId="{206C36DC-3FB6-4D0A-9290-A6E9B707A30B}" dt="2019-07-12T20:13:37.945" v="15" actId="1037"/>
          <ac:picMkLst>
            <pc:docMk/>
            <pc:sldMk cId="3073779372" sldId="257"/>
            <ac:picMk id="137" creationId="{63241840-604C-40BB-BA6A-0CB1508FC293}"/>
          </ac:picMkLst>
        </pc:picChg>
        <pc:picChg chg="mod">
          <ac:chgData name="Kimberly Conkling" userId="d91711bd0b165011" providerId="LiveId" clId="{206C36DC-3FB6-4D0A-9290-A6E9B707A30B}" dt="2019-07-12T20:13:27.353" v="7" actId="1366"/>
          <ac:picMkLst>
            <pc:docMk/>
            <pc:sldMk cId="3073779372" sldId="257"/>
            <ac:picMk id="140" creationId="{ABFA888A-993C-403C-85F9-7D1F80CC8EA5}"/>
          </ac:picMkLst>
        </pc:picChg>
      </pc:sldChg>
      <pc:sldChg chg="delSp modSp add">
        <pc:chgData name="Kimberly Conkling" userId="d91711bd0b165011" providerId="LiveId" clId="{206C36DC-3FB6-4D0A-9290-A6E9B707A30B}" dt="2019-07-13T04:55:41.190" v="162" actId="166"/>
        <pc:sldMkLst>
          <pc:docMk/>
          <pc:sldMk cId="2913973719" sldId="258"/>
        </pc:sldMkLst>
        <pc:spChg chg="del mod">
          <ac:chgData name="Kimberly Conkling" userId="d91711bd0b165011" providerId="LiveId" clId="{206C36DC-3FB6-4D0A-9290-A6E9B707A30B}" dt="2019-07-12T20:19:14.760" v="44" actId="478"/>
          <ac:spMkLst>
            <pc:docMk/>
            <pc:sldMk cId="2913973719" sldId="258"/>
            <ac:spMk id="4" creationId="{5C67355C-8734-4532-8120-0BF32A78800B}"/>
          </ac:spMkLst>
        </pc:spChg>
        <pc:spChg chg="mod">
          <ac:chgData name="Kimberly Conkling" userId="d91711bd0b165011" providerId="LiveId" clId="{206C36DC-3FB6-4D0A-9290-A6E9B707A30B}" dt="2019-07-12T20:19:27.015" v="76" actId="1035"/>
          <ac:spMkLst>
            <pc:docMk/>
            <pc:sldMk cId="2913973719" sldId="258"/>
            <ac:spMk id="5" creationId="{D7DD7562-239D-4F97-B796-1E5E6F4EC857}"/>
          </ac:spMkLst>
        </pc:spChg>
        <pc:spChg chg="mod ord">
          <ac:chgData name="Kimberly Conkling" userId="d91711bd0b165011" providerId="LiveId" clId="{206C36DC-3FB6-4D0A-9290-A6E9B707A30B}" dt="2019-07-13T04:55:41.190" v="162" actId="166"/>
          <ac:spMkLst>
            <pc:docMk/>
            <pc:sldMk cId="2913973719" sldId="258"/>
            <ac:spMk id="6" creationId="{F43511A1-B5D7-4F79-A497-CD6380E26AD3}"/>
          </ac:spMkLst>
        </pc:spChg>
        <pc:spChg chg="mod">
          <ac:chgData name="Kimberly Conkling" userId="d91711bd0b165011" providerId="LiveId" clId="{206C36DC-3FB6-4D0A-9290-A6E9B707A30B}" dt="2019-07-12T20:19:27.015" v="76" actId="1035"/>
          <ac:spMkLst>
            <pc:docMk/>
            <pc:sldMk cId="2913973719" sldId="258"/>
            <ac:spMk id="7" creationId="{0F8F1E35-65A3-45BC-BCC1-D8691BE42280}"/>
          </ac:spMkLst>
        </pc:spChg>
        <pc:spChg chg="mod">
          <ac:chgData name="Kimberly Conkling" userId="d91711bd0b165011" providerId="LiveId" clId="{206C36DC-3FB6-4D0A-9290-A6E9B707A30B}" dt="2019-07-12T20:19:27.015" v="76" actId="1035"/>
          <ac:spMkLst>
            <pc:docMk/>
            <pc:sldMk cId="2913973719" sldId="258"/>
            <ac:spMk id="8" creationId="{EC5CDF0E-7273-4CEE-BC29-7357DEDC95B7}"/>
          </ac:spMkLst>
        </pc:spChg>
        <pc:spChg chg="mod">
          <ac:chgData name="Kimberly Conkling" userId="d91711bd0b165011" providerId="LiveId" clId="{206C36DC-3FB6-4D0A-9290-A6E9B707A30B}" dt="2019-07-12T20:19:40.394" v="77" actId="1076"/>
          <ac:spMkLst>
            <pc:docMk/>
            <pc:sldMk cId="2913973719" sldId="258"/>
            <ac:spMk id="9" creationId="{A823E43A-D06E-4510-9FA1-78CE342701DA}"/>
          </ac:spMkLst>
        </pc:spChg>
        <pc:spChg chg="mod">
          <ac:chgData name="Kimberly Conkling" userId="d91711bd0b165011" providerId="LiveId" clId="{206C36DC-3FB6-4D0A-9290-A6E9B707A30B}" dt="2019-07-12T20:19:27.015" v="76" actId="1035"/>
          <ac:spMkLst>
            <pc:docMk/>
            <pc:sldMk cId="2913973719" sldId="258"/>
            <ac:spMk id="10" creationId="{5B7D2EF6-5120-40B9-88B3-FCA149E32767}"/>
          </ac:spMkLst>
        </pc:spChg>
        <pc:spChg chg="mod ord">
          <ac:chgData name="Kimberly Conkling" userId="d91711bd0b165011" providerId="LiveId" clId="{206C36DC-3FB6-4D0A-9290-A6E9B707A30B}" dt="2019-07-13T04:55:35.018" v="159" actId="166"/>
          <ac:spMkLst>
            <pc:docMk/>
            <pc:sldMk cId="2913973719" sldId="258"/>
            <ac:spMk id="11" creationId="{66750B31-1B57-4CFB-BA8B-2358703862BB}"/>
          </ac:spMkLst>
        </pc:spChg>
        <pc:spChg chg="mod">
          <ac:chgData name="Kimberly Conkling" userId="d91711bd0b165011" providerId="LiveId" clId="{206C36DC-3FB6-4D0A-9290-A6E9B707A30B}" dt="2019-07-12T20:19:27.015" v="76" actId="1035"/>
          <ac:spMkLst>
            <pc:docMk/>
            <pc:sldMk cId="2913973719" sldId="258"/>
            <ac:spMk id="12" creationId="{DAAC94C2-825D-436E-AA2F-3B622B7C5301}"/>
          </ac:spMkLst>
        </pc:spChg>
        <pc:spChg chg="mod">
          <ac:chgData name="Kimberly Conkling" userId="d91711bd0b165011" providerId="LiveId" clId="{206C36DC-3FB6-4D0A-9290-A6E9B707A30B}" dt="2019-07-12T20:19:27.015" v="76" actId="1035"/>
          <ac:spMkLst>
            <pc:docMk/>
            <pc:sldMk cId="2913973719" sldId="258"/>
            <ac:spMk id="13" creationId="{AA1770F4-230E-4D24-8737-29B974A7F500}"/>
          </ac:spMkLst>
        </pc:spChg>
        <pc:spChg chg="mod">
          <ac:chgData name="Kimberly Conkling" userId="d91711bd0b165011" providerId="LiveId" clId="{206C36DC-3FB6-4D0A-9290-A6E9B707A30B}" dt="2019-07-12T20:19:27.015" v="76" actId="1035"/>
          <ac:spMkLst>
            <pc:docMk/>
            <pc:sldMk cId="2913973719" sldId="258"/>
            <ac:spMk id="15" creationId="{9147BD7A-37DA-4DF9-BF4E-53715DA2606E}"/>
          </ac:spMkLst>
        </pc:spChg>
        <pc:spChg chg="mod">
          <ac:chgData name="Kimberly Conkling" userId="d91711bd0b165011" providerId="LiveId" clId="{206C36DC-3FB6-4D0A-9290-A6E9B707A30B}" dt="2019-07-12T20:19:27.015" v="76" actId="1035"/>
          <ac:spMkLst>
            <pc:docMk/>
            <pc:sldMk cId="2913973719" sldId="258"/>
            <ac:spMk id="16" creationId="{AC359528-FA63-4147-B248-95DC038CA6DE}"/>
          </ac:spMkLst>
        </pc:spChg>
        <pc:spChg chg="mod">
          <ac:chgData name="Kimberly Conkling" userId="d91711bd0b165011" providerId="LiveId" clId="{206C36DC-3FB6-4D0A-9290-A6E9B707A30B}" dt="2019-07-12T20:19:27.015" v="76" actId="1035"/>
          <ac:spMkLst>
            <pc:docMk/>
            <pc:sldMk cId="2913973719" sldId="258"/>
            <ac:spMk id="17" creationId="{F287BE0F-89B1-4A9A-8416-F61B43758B19}"/>
          </ac:spMkLst>
        </pc:spChg>
        <pc:spChg chg="mod">
          <ac:chgData name="Kimberly Conkling" userId="d91711bd0b165011" providerId="LiveId" clId="{206C36DC-3FB6-4D0A-9290-A6E9B707A30B}" dt="2019-07-12T20:19:27.015" v="76" actId="1035"/>
          <ac:spMkLst>
            <pc:docMk/>
            <pc:sldMk cId="2913973719" sldId="258"/>
            <ac:spMk id="18" creationId="{FCD7FE29-1F0A-416C-B724-58D55737D3ED}"/>
          </ac:spMkLst>
        </pc:spChg>
        <pc:spChg chg="mod">
          <ac:chgData name="Kimberly Conkling" userId="d91711bd0b165011" providerId="LiveId" clId="{206C36DC-3FB6-4D0A-9290-A6E9B707A30B}" dt="2019-07-12T20:19:27.015" v="76" actId="1035"/>
          <ac:spMkLst>
            <pc:docMk/>
            <pc:sldMk cId="2913973719" sldId="258"/>
            <ac:spMk id="21" creationId="{451BDB50-82F9-4A41-9481-171B66C2A9E0}"/>
          </ac:spMkLst>
        </pc:spChg>
        <pc:spChg chg="mod">
          <ac:chgData name="Kimberly Conkling" userId="d91711bd0b165011" providerId="LiveId" clId="{206C36DC-3FB6-4D0A-9290-A6E9B707A30B}" dt="2019-07-12T20:19:27.015" v="76" actId="1035"/>
          <ac:spMkLst>
            <pc:docMk/>
            <pc:sldMk cId="2913973719" sldId="258"/>
            <ac:spMk id="22" creationId="{82D8C0E5-CC73-4F67-9A01-EAD92B6A9FC1}"/>
          </ac:spMkLst>
        </pc:spChg>
        <pc:spChg chg="mod">
          <ac:chgData name="Kimberly Conkling" userId="d91711bd0b165011" providerId="LiveId" clId="{206C36DC-3FB6-4D0A-9290-A6E9B707A30B}" dt="2019-07-12T20:18:24.607" v="38" actId="1076"/>
          <ac:spMkLst>
            <pc:docMk/>
            <pc:sldMk cId="2913973719" sldId="258"/>
            <ac:spMk id="25" creationId="{8C8E9E6A-F2D4-4E37-99E4-D1401A5C9815}"/>
          </ac:spMkLst>
        </pc:spChg>
        <pc:spChg chg="mod">
          <ac:chgData name="Kimberly Conkling" userId="d91711bd0b165011" providerId="LiveId" clId="{206C36DC-3FB6-4D0A-9290-A6E9B707A30B}" dt="2019-07-12T20:18:21.766" v="37" actId="1076"/>
          <ac:spMkLst>
            <pc:docMk/>
            <pc:sldMk cId="2913973719" sldId="258"/>
            <ac:spMk id="26" creationId="{267967EE-ACB6-4034-9916-5795367DE535}"/>
          </ac:spMkLst>
        </pc:spChg>
        <pc:spChg chg="mod">
          <ac:chgData name="Kimberly Conkling" userId="d91711bd0b165011" providerId="LiveId" clId="{206C36DC-3FB6-4D0A-9290-A6E9B707A30B}" dt="2019-07-12T20:19:27.015" v="76" actId="1035"/>
          <ac:spMkLst>
            <pc:docMk/>
            <pc:sldMk cId="2913973719" sldId="258"/>
            <ac:spMk id="27" creationId="{0190EE76-3FCB-4685-A696-E7D5B9CCBF25}"/>
          </ac:spMkLst>
        </pc:spChg>
        <pc:spChg chg="mod">
          <ac:chgData name="Kimberly Conkling" userId="d91711bd0b165011" providerId="LiveId" clId="{206C36DC-3FB6-4D0A-9290-A6E9B707A30B}" dt="2019-07-13T04:55:33.737" v="157" actId="14100"/>
          <ac:spMkLst>
            <pc:docMk/>
            <pc:sldMk cId="2913973719" sldId="258"/>
            <ac:spMk id="79" creationId="{B961229E-0425-4503-8D7E-A21A048EAC51}"/>
          </ac:spMkLst>
        </pc:spChg>
        <pc:spChg chg="mod">
          <ac:chgData name="Kimberly Conkling" userId="d91711bd0b165011" providerId="LiveId" clId="{206C36DC-3FB6-4D0A-9290-A6E9B707A30B}" dt="2019-07-12T20:19:27.015" v="76" actId="1035"/>
          <ac:spMkLst>
            <pc:docMk/>
            <pc:sldMk cId="2913973719" sldId="258"/>
            <ac:spMk id="80" creationId="{97D2D38B-FBDE-4676-BFBA-EE177619AF5A}"/>
          </ac:spMkLst>
        </pc:spChg>
        <pc:spChg chg="mod">
          <ac:chgData name="Kimberly Conkling" userId="d91711bd0b165011" providerId="LiveId" clId="{206C36DC-3FB6-4D0A-9290-A6E9B707A30B}" dt="2019-07-12T20:19:27.015" v="76" actId="1035"/>
          <ac:spMkLst>
            <pc:docMk/>
            <pc:sldMk cId="2913973719" sldId="258"/>
            <ac:spMk id="81" creationId="{59C28AA0-EF37-49BD-9B0B-5ADFE432BB0B}"/>
          </ac:spMkLst>
        </pc:spChg>
        <pc:spChg chg="mod ord">
          <ac:chgData name="Kimberly Conkling" userId="d91711bd0b165011" providerId="LiveId" clId="{206C36DC-3FB6-4D0A-9290-A6E9B707A30B}" dt="2019-07-13T04:55:34.446" v="158" actId="14100"/>
          <ac:spMkLst>
            <pc:docMk/>
            <pc:sldMk cId="2913973719" sldId="258"/>
            <ac:spMk id="82" creationId="{446B588D-38B0-4E64-8E6F-21F3E44E81CC}"/>
          </ac:spMkLst>
        </pc:spChg>
        <pc:spChg chg="mod">
          <ac:chgData name="Kimberly Conkling" userId="d91711bd0b165011" providerId="LiveId" clId="{206C36DC-3FB6-4D0A-9290-A6E9B707A30B}" dt="2019-07-12T20:21:22.345" v="145" actId="1076"/>
          <ac:spMkLst>
            <pc:docMk/>
            <pc:sldMk cId="2913973719" sldId="258"/>
            <ac:spMk id="133" creationId="{91F7EBA4-C6C3-42BD-AFF3-8D90C88F5D5E}"/>
          </ac:spMkLst>
        </pc:spChg>
        <pc:picChg chg="mod ord">
          <ac:chgData name="Kimberly Conkling" userId="d91711bd0b165011" providerId="LiveId" clId="{206C36DC-3FB6-4D0A-9290-A6E9B707A30B}" dt="2019-07-13T04:55:30.475" v="156" actId="170"/>
          <ac:picMkLst>
            <pc:docMk/>
            <pc:sldMk cId="2913973719" sldId="258"/>
            <ac:picMk id="20" creationId="{793374CD-DE04-4445-B21E-D8A88CBF6DD9}"/>
          </ac:picMkLst>
        </pc:picChg>
        <pc:picChg chg="mod">
          <ac:chgData name="Kimberly Conkling" userId="d91711bd0b165011" providerId="LiveId" clId="{206C36DC-3FB6-4D0A-9290-A6E9B707A30B}" dt="2019-07-12T20:19:56.811" v="79" actId="1076"/>
          <ac:picMkLst>
            <pc:docMk/>
            <pc:sldMk cId="2913973719" sldId="258"/>
            <ac:picMk id="135" creationId="{CAAD9E59-48DA-4C9C-A4EB-B5F16AF403B3}"/>
          </ac:picMkLst>
        </pc:picChg>
        <pc:picChg chg="mod">
          <ac:chgData name="Kimberly Conkling" userId="d91711bd0b165011" providerId="LiveId" clId="{206C36DC-3FB6-4D0A-9290-A6E9B707A30B}" dt="2019-07-12T20:19:51.503" v="78" actId="1076"/>
          <ac:picMkLst>
            <pc:docMk/>
            <pc:sldMk cId="2913973719" sldId="258"/>
            <ac:picMk id="137" creationId="{63241840-604C-40BB-BA6A-0CB1508FC293}"/>
          </ac:picMkLst>
        </pc:picChg>
        <pc:picChg chg="mod">
          <ac:chgData name="Kimberly Conkling" userId="d91711bd0b165011" providerId="LiveId" clId="{206C36DC-3FB6-4D0A-9290-A6E9B707A30B}" dt="2019-07-12T20:22:05.236" v="146" actId="1076"/>
          <ac:picMkLst>
            <pc:docMk/>
            <pc:sldMk cId="2913973719" sldId="258"/>
            <ac:picMk id="139" creationId="{FB5DDADF-BE7C-4F90-AE22-FAA55BD20E8C}"/>
          </ac:picMkLst>
        </pc:picChg>
        <pc:picChg chg="mod">
          <ac:chgData name="Kimberly Conkling" userId="d91711bd0b165011" providerId="LiveId" clId="{206C36DC-3FB6-4D0A-9290-A6E9B707A30B}" dt="2019-07-12T20:19:51.503" v="78" actId="1076"/>
          <ac:picMkLst>
            <pc:docMk/>
            <pc:sldMk cId="2913973719" sldId="258"/>
            <ac:picMk id="140" creationId="{ABFA888A-993C-403C-85F9-7D1F80CC8EA5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9-07-11T22:51:32.148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254 89 14280 0 0,'-46'-26'632'0'0,"32"12"136"0"0,-11 14-616 0 0,2-9-152 0 0,0 4 0 0 0,-8-1 0 0 0,8-3 639 0 0,9 4 97 0 0,-9 5 16 0 0,6 0 8 0 0,3-9-584 0 0,14 9-112 0 0,0 0-64 0 0,0 0 64 0 0,0 0-216 0 0,0 0-40 0 0,0 0 0 0 0,14-6-7231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9-07-11T22:51:32.148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254 89 14280 0 0,'-46'-26'632'0'0,"32"12"136"0"0,-11 14-616 0 0,2-9-152 0 0,0 4 0 0 0,-8-1 0 0 0,8-3 639 0 0,9 4 97 0 0,-9 5 16 0 0,6 0 8 0 0,3-9-584 0 0,14 9-112 0 0,0 0-64 0 0,0 0 64 0 0,0 0-216 0 0,0 0-40 0 0,0 0 0 0 0,14-6-7231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9-07-11T22:51:32.148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254 89 14280 0 0,'-46'-26'632'0'0,"32"12"136"0"0,-11 14-616 0 0,2-9-152 0 0,0 4 0 0 0,-8-1 0 0 0,8-3 639 0 0,9 4 97 0 0,-9 5 16 0 0,6 0 8 0 0,3-9-584 0 0,14 9-112 0 0,0 0-64 0 0,0 0 64 0 0,0 0-216 0 0,0 0-40 0 0,0 0 0 0 0,14-6-7231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B4B0E-4A7E-4F75-A896-A7AF1494E2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EB14F1-FFAD-4342-BE9A-7174033B6C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60546-A520-49FE-A4D1-9CA49AC6B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AD0D2-2803-4CC0-99B5-8B4872C7B394}" type="datetimeFigureOut">
              <a:rPr lang="en-US" smtClean="0"/>
              <a:t>7/10/2019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C7F01-D14E-4FE5-A210-4A4E1224E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2B59FB-5CA1-4C85-972F-844FE3673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18D9-A304-4008-9DBD-A14CC711D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34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83978-49EE-47BF-965C-451B69129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8BF183-6E39-4904-B5C6-F2DC83BDAB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648B4E-620F-463C-ADDB-5078518D2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AD0D2-2803-4CC0-99B5-8B4872C7B394}" type="datetimeFigureOut">
              <a:rPr lang="en-US" smtClean="0"/>
              <a:t>7/10/2019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1773D-D328-4C76-A170-1B14137F3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7481F3-0B98-4081-9D82-D107F4E84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18D9-A304-4008-9DBD-A14CC711D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51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72BAB5-1DE9-4310-96DE-5085D03941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C69093-A6FE-45B5-BD7D-26F2A51275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3985B-6B40-4139-B93F-3157BA6E7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AD0D2-2803-4CC0-99B5-8B4872C7B394}" type="datetimeFigureOut">
              <a:rPr lang="en-US" smtClean="0"/>
              <a:t>7/10/2019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1E546-0F30-43B2-ABFD-14013693A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96E96-9483-407B-ACA2-2990150D6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18D9-A304-4008-9DBD-A14CC711D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18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BEEBC-68C9-48E8-879D-48C79A72C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DC1204-BE09-45F7-AF62-326BCC2621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0A437-0B0D-4280-8175-61C0E57BE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AD0D2-2803-4CC0-99B5-8B4872C7B394}" type="datetimeFigureOut">
              <a:rPr lang="en-US" smtClean="0"/>
              <a:t>7/10/2019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D3B32B-3746-47F0-BD71-EE13849FB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991D40-138A-4E46-832A-BD82AABEC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18D9-A304-4008-9DBD-A14CC711D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740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269F2-6E64-4366-8016-EB8CDF747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0B8F47-B746-4451-9155-A0B3555A24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A7E84-D8C8-4B71-966E-CC0C395AD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AD0D2-2803-4CC0-99B5-8B4872C7B394}" type="datetimeFigureOut">
              <a:rPr lang="en-US" smtClean="0"/>
              <a:t>7/10/2019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059EB-0C3E-42B9-B980-E78A77C4D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93997-4D04-42CD-B644-72B10BBA9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18D9-A304-4008-9DBD-A14CC711D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61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CB69C-9C81-4435-B491-30EFECB6D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8395D-77CD-4237-B710-B21C2A6674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35B147-675A-434A-B99B-6B476366C9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E4FA57-0335-4198-A3FD-96814A2B4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AD0D2-2803-4CC0-99B5-8B4872C7B394}" type="datetimeFigureOut">
              <a:rPr lang="en-US" smtClean="0"/>
              <a:t>7/10/2019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54FE19-0E44-48C4-9F92-3349F953B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46A860-02D0-4F83-B0D8-15C967E9B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18D9-A304-4008-9DBD-A14CC711D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79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F7C1C-A3C0-430A-8D49-1F399806A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3B7D3-FD17-4435-848B-A11FA8D1E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7BDCD2-BF5E-4573-8808-11051EE056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CEFF59-3759-4758-A588-001F329006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FDB00A-29C2-42FB-A3E7-2AFE8A0D25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75FC81-A7F6-4FDF-B44B-44971F4DC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AD0D2-2803-4CC0-99B5-8B4872C7B394}" type="datetimeFigureOut">
              <a:rPr lang="en-US" smtClean="0"/>
              <a:t>7/10/2019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2A2EC4-9182-4D15-9854-749DEAFDC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2D8FD2-277B-4392-970E-9B6FA6CE5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18D9-A304-4008-9DBD-A14CC711D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61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93857-B7BF-45A5-9769-56ED7D6F3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C492FA-3E93-46CA-876D-646A79A3E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AD0D2-2803-4CC0-99B5-8B4872C7B394}" type="datetimeFigureOut">
              <a:rPr lang="en-US" smtClean="0"/>
              <a:t>7/10/2019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EC024C-59FC-4390-A5E0-C9CF93C99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AE9510-9008-40E8-BD7C-07D9ABFDC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18D9-A304-4008-9DBD-A14CC711D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403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82E958-D84C-46A4-96C8-E6555C920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AD0D2-2803-4CC0-99B5-8B4872C7B394}" type="datetimeFigureOut">
              <a:rPr lang="en-US" smtClean="0"/>
              <a:t>7/10/2019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4733A9-5449-479C-9258-0E9D655E3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2DDC96-738C-4471-A20B-193013AAF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18D9-A304-4008-9DBD-A14CC711D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482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36AEF-A0E6-46BB-A339-2DC860B23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1BFAB2-0DEC-4B1A-B62C-1B5210748C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4E6FC7-8F24-464B-8BE3-FA50D7BAFD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04C131-8DC9-4E23-8561-9A974EBAA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AD0D2-2803-4CC0-99B5-8B4872C7B394}" type="datetimeFigureOut">
              <a:rPr lang="en-US" smtClean="0"/>
              <a:t>7/10/2019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634578-C278-4D88-9918-93532FFA0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446A6E-3638-4672-B8D4-4732CB6D6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18D9-A304-4008-9DBD-A14CC711D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842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470F6-57CC-4E8E-B724-8952B0E76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75F4CF-BDB6-4FF6-AFF0-25B3F6BB1A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FF783C-1CFE-4588-BC3E-4B12F431CB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6FC643-73B6-4632-A3AC-039329DF0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AD0D2-2803-4CC0-99B5-8B4872C7B394}" type="datetimeFigureOut">
              <a:rPr lang="en-US" smtClean="0"/>
              <a:t>7/10/2019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01D4B4-5A91-46E3-ADC6-920E7C20A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5D852A-35B6-4DD3-B3A3-F8FB98F12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518D9-A304-4008-9DBD-A14CC711D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81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3D3906-6DF6-4CFC-8BCC-B69581586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B769FC-8651-4F9B-B96F-CE45ED4C6F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8A82AA-C4E9-49B6-898D-AF747BF81B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AD0D2-2803-4CC0-99B5-8B4872C7B394}" type="datetimeFigureOut">
              <a:rPr lang="en-US" smtClean="0"/>
              <a:t>7/10/2019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41000D-9B6D-47F3-9088-3E8D333AC9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394F92-67C8-4BF4-9976-742FECF508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518D9-A304-4008-9DBD-A14CC711D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84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customXml" Target="../ink/ink1.xml"/><Relationship Id="rId5" Type="http://schemas.microsoft.com/office/2007/relationships/hdphoto" Target="../media/hdphoto2.wdp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customXml" Target="../ink/ink2.xml"/><Relationship Id="rId5" Type="http://schemas.microsoft.com/office/2007/relationships/hdphoto" Target="../media/hdphoto2.wdp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customXml" Target="../ink/ink3.xml"/><Relationship Id="rId5" Type="http://schemas.microsoft.com/office/2007/relationships/hdphoto" Target="../media/hdphoto2.wdp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A823E43A-D06E-4510-9FA1-78CE342701DA}"/>
              </a:ext>
            </a:extLst>
          </p:cNvPr>
          <p:cNvSpPr/>
          <p:nvPr/>
        </p:nvSpPr>
        <p:spPr>
          <a:xfrm>
            <a:off x="2656936" y="1735494"/>
            <a:ext cx="2012829" cy="2158618"/>
          </a:xfrm>
          <a:prstGeom prst="ellipse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190EE76-3FCB-4685-A696-E7D5B9CCBF25}"/>
              </a:ext>
            </a:extLst>
          </p:cNvPr>
          <p:cNvSpPr/>
          <p:nvPr/>
        </p:nvSpPr>
        <p:spPr>
          <a:xfrm>
            <a:off x="2889905" y="2050112"/>
            <a:ext cx="830387" cy="6585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C67355C-8734-4532-8120-0BF32A78800B}"/>
              </a:ext>
            </a:extLst>
          </p:cNvPr>
          <p:cNvSpPr/>
          <p:nvPr/>
        </p:nvSpPr>
        <p:spPr>
          <a:xfrm>
            <a:off x="1084481" y="656303"/>
            <a:ext cx="6024241" cy="594445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D7DD7562-239D-4F97-B796-1E5E6F4EC857}"/>
              </a:ext>
            </a:extLst>
          </p:cNvPr>
          <p:cNvSpPr/>
          <p:nvPr/>
        </p:nvSpPr>
        <p:spPr>
          <a:xfrm>
            <a:off x="3203276" y="2041589"/>
            <a:ext cx="879894" cy="1316966"/>
          </a:xfrm>
          <a:prstGeom prst="triangl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F43511A1-B5D7-4F79-A497-CD6380E26AD3}"/>
              </a:ext>
            </a:extLst>
          </p:cNvPr>
          <p:cNvSpPr/>
          <p:nvPr/>
        </p:nvSpPr>
        <p:spPr>
          <a:xfrm>
            <a:off x="3864867" y="2421151"/>
            <a:ext cx="672628" cy="960408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0F8F1E35-65A3-45BC-BCC1-D8691BE42280}"/>
              </a:ext>
            </a:extLst>
          </p:cNvPr>
          <p:cNvSpPr/>
          <p:nvPr/>
        </p:nvSpPr>
        <p:spPr>
          <a:xfrm>
            <a:off x="2930454" y="2421151"/>
            <a:ext cx="672628" cy="960408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EC5CDF0E-7273-4CEE-BC29-7357DEDC95B7}"/>
              </a:ext>
            </a:extLst>
          </p:cNvPr>
          <p:cNvSpPr/>
          <p:nvPr/>
        </p:nvSpPr>
        <p:spPr>
          <a:xfrm>
            <a:off x="2787711" y="2783461"/>
            <a:ext cx="307560" cy="598098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DAAC94C2-825D-436E-AA2F-3B622B7C5301}"/>
              </a:ext>
            </a:extLst>
          </p:cNvPr>
          <p:cNvSpPr/>
          <p:nvPr/>
        </p:nvSpPr>
        <p:spPr>
          <a:xfrm>
            <a:off x="3149836" y="2360767"/>
            <a:ext cx="222362" cy="35655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AA1770F4-230E-4D24-8737-29B974A7F500}"/>
              </a:ext>
            </a:extLst>
          </p:cNvPr>
          <p:cNvSpPr/>
          <p:nvPr/>
        </p:nvSpPr>
        <p:spPr>
          <a:xfrm>
            <a:off x="2860235" y="2777710"/>
            <a:ext cx="162511" cy="218536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9147BD7A-37DA-4DF9-BF4E-53715DA2606E}"/>
              </a:ext>
            </a:extLst>
          </p:cNvPr>
          <p:cNvSpPr/>
          <p:nvPr/>
        </p:nvSpPr>
        <p:spPr>
          <a:xfrm rot="1568662" flipV="1">
            <a:off x="3461453" y="2478660"/>
            <a:ext cx="75377" cy="15239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AC359528-FA63-4147-B248-95DC038CA6DE}"/>
              </a:ext>
            </a:extLst>
          </p:cNvPr>
          <p:cNvSpPr/>
          <p:nvPr/>
        </p:nvSpPr>
        <p:spPr>
          <a:xfrm flipV="1">
            <a:off x="3640073" y="2477220"/>
            <a:ext cx="75377" cy="15239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CD7FE29-1F0A-416C-B724-58D55737D3ED}"/>
              </a:ext>
            </a:extLst>
          </p:cNvPr>
          <p:cNvSpPr/>
          <p:nvPr/>
        </p:nvSpPr>
        <p:spPr>
          <a:xfrm rot="21187518" flipV="1">
            <a:off x="3565346" y="2492013"/>
            <a:ext cx="75377" cy="15239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51BDB50-82F9-4A41-9481-171B66C2A9E0}"/>
              </a:ext>
            </a:extLst>
          </p:cNvPr>
          <p:cNvSpPr/>
          <p:nvPr/>
        </p:nvSpPr>
        <p:spPr>
          <a:xfrm>
            <a:off x="2292350" y="3262926"/>
            <a:ext cx="2714445" cy="121270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93374CD-DE04-4445-B21E-D8A88CBF6DD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00" b="97500" l="6746" r="89683">
                        <a14:foregroundMark x1="23810" y1="9500" x2="40476" y2="5000"/>
                        <a14:foregroundMark x1="40476" y1="5000" x2="42460" y2="10000"/>
                        <a14:foregroundMark x1="12302" y1="53000" x2="14683" y2="61000"/>
                        <a14:foregroundMark x1="22222" y1="88500" x2="6746" y2="97500"/>
                        <a14:foregroundMark x1="6746" y1="97500" x2="24603" y2="88000"/>
                        <a14:foregroundMark x1="31746" y1="87500" x2="32937" y2="90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896" y="2889828"/>
            <a:ext cx="3284024" cy="2606368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2D8C0E5-CC73-4F67-9A01-EAD92B6A9FC1}"/>
              </a:ext>
            </a:extLst>
          </p:cNvPr>
          <p:cNvSpPr/>
          <p:nvPr/>
        </p:nvSpPr>
        <p:spPr>
          <a:xfrm rot="21410735">
            <a:off x="3137720" y="3894446"/>
            <a:ext cx="1347892" cy="25535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11577B2-E2AD-4922-9DA0-5EAEA05857B3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854" l="5093" r="93519">
                        <a14:foregroundMark x1="44907" y1="57082" x2="48148" y2="59657"/>
                        <a14:foregroundMark x1="46759" y1="87124" x2="67593" y2="98283"/>
                        <a14:foregroundMark x1="67593" y1="98283" x2="48611" y2="83691"/>
                        <a14:foregroundMark x1="48611" y1="83691" x2="68056" y2="96996"/>
                        <a14:foregroundMark x1="68056" y1="96996" x2="44907" y2="95279"/>
                        <a14:foregroundMark x1="44907" y1="95279" x2="68519" y2="93133"/>
                        <a14:foregroundMark x1="68519" y1="93133" x2="50463" y2="93991"/>
                        <a14:foregroundMark x1="15741" y1="41202" x2="4630" y2="22318"/>
                        <a14:foregroundMark x1="4630" y1="22318" x2="5093" y2="44635"/>
                        <a14:foregroundMark x1="5093" y1="44635" x2="18519" y2="54506"/>
                        <a14:foregroundMark x1="27778" y1="8155" x2="40278" y2="429"/>
                        <a14:foregroundMark x1="83333" y1="36481" x2="88426" y2="15021"/>
                        <a14:foregroundMark x1="88426" y1="15021" x2="82407" y2="58369"/>
                        <a14:foregroundMark x1="82407" y1="58369" x2="93981" y2="38627"/>
                        <a14:foregroundMark x1="93981" y1="38627" x2="87500" y2="12017"/>
                        <a14:foregroundMark x1="38426" y1="96996" x2="62500" y2="97854"/>
                        <a14:foregroundMark x1="62500" y1="97854" x2="40278" y2="96996"/>
                        <a14:foregroundMark x1="59722" y1="60515" x2="53241" y2="61373"/>
                        <a14:foregroundMark x1="60185" y1="55794" x2="60185" y2="557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03777">
            <a:off x="8000634" y="1944637"/>
            <a:ext cx="1747172" cy="1884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Block Arc 24">
            <a:extLst>
              <a:ext uri="{FF2B5EF4-FFF2-40B4-BE49-F238E27FC236}">
                <a16:creationId xmlns:a16="http://schemas.microsoft.com/office/drawing/2014/main" id="{8C8E9E6A-F2D4-4E37-99E4-D1401A5C9815}"/>
              </a:ext>
            </a:extLst>
          </p:cNvPr>
          <p:cNvSpPr/>
          <p:nvPr/>
        </p:nvSpPr>
        <p:spPr>
          <a:xfrm>
            <a:off x="1138991" y="730300"/>
            <a:ext cx="6408614" cy="1834158"/>
          </a:xfrm>
          <a:prstGeom prst="blockArc">
            <a:avLst>
              <a:gd name="adj1" fmla="val 10800000"/>
              <a:gd name="adj2" fmla="val 372862"/>
              <a:gd name="adj3" fmla="val 26137"/>
            </a:avLst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Alaska National Guard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7967EE-ACB6-4034-9916-5795367DE535}"/>
              </a:ext>
            </a:extLst>
          </p:cNvPr>
          <p:cNvSpPr/>
          <p:nvPr/>
        </p:nvSpPr>
        <p:spPr>
          <a:xfrm>
            <a:off x="-150138" y="5380059"/>
            <a:ext cx="8692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Counterdrug Support Program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961229E-0425-4503-8D7E-A21A048EAC51}"/>
              </a:ext>
            </a:extLst>
          </p:cNvPr>
          <p:cNvSpPr/>
          <p:nvPr/>
        </p:nvSpPr>
        <p:spPr>
          <a:xfrm rot="20328468">
            <a:off x="2650866" y="2277668"/>
            <a:ext cx="1703906" cy="45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7D2D38B-FBDE-4676-BFBA-EE177619AF5A}"/>
              </a:ext>
            </a:extLst>
          </p:cNvPr>
          <p:cNvSpPr/>
          <p:nvPr/>
        </p:nvSpPr>
        <p:spPr>
          <a:xfrm rot="4251908">
            <a:off x="2892875" y="2190684"/>
            <a:ext cx="760392" cy="539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9C28AA0-EF37-49BD-9B0B-5ADFE432BB0B}"/>
              </a:ext>
            </a:extLst>
          </p:cNvPr>
          <p:cNvSpPr/>
          <p:nvPr/>
        </p:nvSpPr>
        <p:spPr>
          <a:xfrm rot="17758612">
            <a:off x="2647349" y="2302643"/>
            <a:ext cx="1291536" cy="476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446B588D-38B0-4E64-8E6F-21F3E44E81CC}"/>
              </a:ext>
            </a:extLst>
          </p:cNvPr>
          <p:cNvSpPr/>
          <p:nvPr/>
        </p:nvSpPr>
        <p:spPr>
          <a:xfrm rot="1248599">
            <a:off x="2801085" y="2437438"/>
            <a:ext cx="1703906" cy="45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B7D2EF6-5120-40B9-88B3-FCA149E32767}"/>
              </a:ext>
            </a:extLst>
          </p:cNvPr>
          <p:cNvSpPr/>
          <p:nvPr/>
        </p:nvSpPr>
        <p:spPr>
          <a:xfrm>
            <a:off x="3473570" y="2035839"/>
            <a:ext cx="345057" cy="46007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287BE0F-89B1-4A9A-8416-F61B43758B19}"/>
              </a:ext>
            </a:extLst>
          </p:cNvPr>
          <p:cNvSpPr/>
          <p:nvPr/>
        </p:nvSpPr>
        <p:spPr>
          <a:xfrm rot="20143917" flipV="1">
            <a:off x="3753123" y="2476893"/>
            <a:ext cx="75377" cy="15239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66750B31-1B57-4CFB-BA8B-2358703862BB}"/>
              </a:ext>
            </a:extLst>
          </p:cNvPr>
          <p:cNvSpPr/>
          <p:nvPr/>
        </p:nvSpPr>
        <p:spPr>
          <a:xfrm>
            <a:off x="4085096" y="2323387"/>
            <a:ext cx="222362" cy="35655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Scroll: Vertical 132">
            <a:extLst>
              <a:ext uri="{FF2B5EF4-FFF2-40B4-BE49-F238E27FC236}">
                <a16:creationId xmlns:a16="http://schemas.microsoft.com/office/drawing/2014/main" id="{91F7EBA4-C6C3-42BD-AFF3-8D90C88F5D5E}"/>
              </a:ext>
            </a:extLst>
          </p:cNvPr>
          <p:cNvSpPr/>
          <p:nvPr/>
        </p:nvSpPr>
        <p:spPr>
          <a:xfrm rot="1784128">
            <a:off x="10274394" y="4799599"/>
            <a:ext cx="620522" cy="410873"/>
          </a:xfrm>
          <a:prstGeom prst="verticalScroll">
            <a:avLst>
              <a:gd name="adj" fmla="val 25000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5" name="Picture 134" descr="A close up of a logo&#10;&#10;Description automatically generated">
            <a:extLst>
              <a:ext uri="{FF2B5EF4-FFF2-40B4-BE49-F238E27FC236}">
                <a16:creationId xmlns:a16="http://schemas.microsoft.com/office/drawing/2014/main" id="{CAAD9E59-48DA-4C9C-A4EB-B5F16AF403B3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59463" flipH="1">
            <a:off x="4533324" y="4282732"/>
            <a:ext cx="891426" cy="414181"/>
          </a:xfrm>
          <a:prstGeom prst="rect">
            <a:avLst/>
          </a:prstGeom>
          <a:noFill/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63241840-604C-40BB-BA6A-0CB1508FC2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2105">
            <a:off x="3556519" y="3074128"/>
            <a:ext cx="2204884" cy="155604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71000"/>
              </a:srgbClr>
            </a:outerShdw>
          </a:effectLst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81B63A7D-47EA-417D-86BB-AB1FDD5E446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681"/>
          <a:stretch/>
        </p:blipFill>
        <p:spPr>
          <a:xfrm>
            <a:off x="8428137" y="4186691"/>
            <a:ext cx="1085451" cy="1636691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FB5DDADF-BE7C-4F90-AE22-FAA55BD20E8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00" b="97500" l="6746" r="89683">
                        <a14:foregroundMark x1="23810" y1="9500" x2="40476" y2="5000"/>
                        <a14:foregroundMark x1="40476" y1="5000" x2="42460" y2="10000"/>
                        <a14:foregroundMark x1="12302" y1="53000" x2="14683" y2="61000"/>
                        <a14:foregroundMark x1="22222" y1="88500" x2="6746" y2="97500"/>
                        <a14:foregroundMark x1="6746" y1="97500" x2="24603" y2="88000"/>
                        <a14:foregroundMark x1="31746" y1="87500" x2="32937" y2="90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0419" y="882055"/>
            <a:ext cx="3284024" cy="2606368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ABFA888A-993C-403C-85F9-7D1F80CC8EA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8128"/>
                    </a14:imgEffect>
                    <a14:imgEffect>
                      <a14:saturation sat="2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8918"/>
          <a:stretch/>
        </p:blipFill>
        <p:spPr>
          <a:xfrm rot="21202105">
            <a:off x="3548287" y="3142224"/>
            <a:ext cx="905798" cy="155604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41" name="Ink 140">
                <a:extLst>
                  <a:ext uri="{FF2B5EF4-FFF2-40B4-BE49-F238E27FC236}">
                    <a16:creationId xmlns:a16="http://schemas.microsoft.com/office/drawing/2014/main" id="{164BA7B7-32E7-430F-A41D-BB1B9E3E238E}"/>
                  </a:ext>
                </a:extLst>
              </p14:cNvPr>
              <p14:cNvContentPartPr/>
              <p14:nvPr/>
            </p14:nvContentPartPr>
            <p14:xfrm>
              <a:off x="7496387" y="1617963"/>
              <a:ext cx="91440" cy="32040"/>
            </p14:xfrm>
          </p:contentPart>
        </mc:Choice>
        <mc:Fallback>
          <p:pic>
            <p:nvPicPr>
              <p:cNvPr id="141" name="Ink 140">
                <a:extLst>
                  <a:ext uri="{FF2B5EF4-FFF2-40B4-BE49-F238E27FC236}">
                    <a16:creationId xmlns:a16="http://schemas.microsoft.com/office/drawing/2014/main" id="{164BA7B7-32E7-430F-A41D-BB1B9E3E238E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492067" y="1613643"/>
                <a:ext cx="100080" cy="4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13476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A823E43A-D06E-4510-9FA1-78CE342701DA}"/>
              </a:ext>
            </a:extLst>
          </p:cNvPr>
          <p:cNvSpPr/>
          <p:nvPr/>
        </p:nvSpPr>
        <p:spPr>
          <a:xfrm>
            <a:off x="1385740" y="1361805"/>
            <a:ext cx="5203595" cy="4765896"/>
          </a:xfrm>
          <a:prstGeom prst="ellipse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190EE76-3FCB-4685-A696-E7D5B9CCBF25}"/>
              </a:ext>
            </a:extLst>
          </p:cNvPr>
          <p:cNvSpPr/>
          <p:nvPr/>
        </p:nvSpPr>
        <p:spPr>
          <a:xfrm>
            <a:off x="2889905" y="2050112"/>
            <a:ext cx="830387" cy="6585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C67355C-8734-4532-8120-0BF32A78800B}"/>
              </a:ext>
            </a:extLst>
          </p:cNvPr>
          <p:cNvSpPr/>
          <p:nvPr/>
        </p:nvSpPr>
        <p:spPr>
          <a:xfrm>
            <a:off x="1084481" y="656303"/>
            <a:ext cx="6024241" cy="594445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D7DD7562-239D-4F97-B796-1E5E6F4EC857}"/>
              </a:ext>
            </a:extLst>
          </p:cNvPr>
          <p:cNvSpPr/>
          <p:nvPr/>
        </p:nvSpPr>
        <p:spPr>
          <a:xfrm>
            <a:off x="3203276" y="2041589"/>
            <a:ext cx="879894" cy="1316966"/>
          </a:xfrm>
          <a:prstGeom prst="triangl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F43511A1-B5D7-4F79-A497-CD6380E26AD3}"/>
              </a:ext>
            </a:extLst>
          </p:cNvPr>
          <p:cNvSpPr/>
          <p:nvPr/>
        </p:nvSpPr>
        <p:spPr>
          <a:xfrm>
            <a:off x="3864867" y="2421151"/>
            <a:ext cx="672628" cy="960408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0F8F1E35-65A3-45BC-BCC1-D8691BE42280}"/>
              </a:ext>
            </a:extLst>
          </p:cNvPr>
          <p:cNvSpPr/>
          <p:nvPr/>
        </p:nvSpPr>
        <p:spPr>
          <a:xfrm>
            <a:off x="2930454" y="2421151"/>
            <a:ext cx="672628" cy="960408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EC5CDF0E-7273-4CEE-BC29-7357DEDC95B7}"/>
              </a:ext>
            </a:extLst>
          </p:cNvPr>
          <p:cNvSpPr/>
          <p:nvPr/>
        </p:nvSpPr>
        <p:spPr>
          <a:xfrm>
            <a:off x="2787711" y="2783461"/>
            <a:ext cx="307560" cy="598098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DAAC94C2-825D-436E-AA2F-3B622B7C5301}"/>
              </a:ext>
            </a:extLst>
          </p:cNvPr>
          <p:cNvSpPr/>
          <p:nvPr/>
        </p:nvSpPr>
        <p:spPr>
          <a:xfrm>
            <a:off x="3149836" y="2360767"/>
            <a:ext cx="222362" cy="35655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AA1770F4-230E-4D24-8737-29B974A7F500}"/>
              </a:ext>
            </a:extLst>
          </p:cNvPr>
          <p:cNvSpPr/>
          <p:nvPr/>
        </p:nvSpPr>
        <p:spPr>
          <a:xfrm>
            <a:off x="2860235" y="2777710"/>
            <a:ext cx="162511" cy="218536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9147BD7A-37DA-4DF9-BF4E-53715DA2606E}"/>
              </a:ext>
            </a:extLst>
          </p:cNvPr>
          <p:cNvSpPr/>
          <p:nvPr/>
        </p:nvSpPr>
        <p:spPr>
          <a:xfrm rot="1568662" flipV="1">
            <a:off x="3461453" y="2478660"/>
            <a:ext cx="75377" cy="15239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AC359528-FA63-4147-B248-95DC038CA6DE}"/>
              </a:ext>
            </a:extLst>
          </p:cNvPr>
          <p:cNvSpPr/>
          <p:nvPr/>
        </p:nvSpPr>
        <p:spPr>
          <a:xfrm flipV="1">
            <a:off x="3640073" y="2477220"/>
            <a:ext cx="75377" cy="15239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CD7FE29-1F0A-416C-B724-58D55737D3ED}"/>
              </a:ext>
            </a:extLst>
          </p:cNvPr>
          <p:cNvSpPr/>
          <p:nvPr/>
        </p:nvSpPr>
        <p:spPr>
          <a:xfrm rot="21187518" flipV="1">
            <a:off x="3565346" y="2492013"/>
            <a:ext cx="75377" cy="15239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51BDB50-82F9-4A41-9481-171B66C2A9E0}"/>
              </a:ext>
            </a:extLst>
          </p:cNvPr>
          <p:cNvSpPr/>
          <p:nvPr/>
        </p:nvSpPr>
        <p:spPr>
          <a:xfrm>
            <a:off x="2292350" y="3262926"/>
            <a:ext cx="2714445" cy="121270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93374CD-DE04-4445-B21E-D8A88CBF6DD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00" b="97500" l="6746" r="89683">
                        <a14:foregroundMark x1="23810" y1="9500" x2="40476" y2="5000"/>
                        <a14:foregroundMark x1="40476" y1="5000" x2="42460" y2="10000"/>
                        <a14:foregroundMark x1="12302" y1="53000" x2="14683" y2="61000"/>
                        <a14:foregroundMark x1="22222" y1="88500" x2="6746" y2="97500"/>
                        <a14:foregroundMark x1="6746" y1="97500" x2="24603" y2="88000"/>
                        <a14:foregroundMark x1="31746" y1="87500" x2="32937" y2="90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896" y="2889828"/>
            <a:ext cx="3284024" cy="2606368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2D8C0E5-CC73-4F67-9A01-EAD92B6A9FC1}"/>
              </a:ext>
            </a:extLst>
          </p:cNvPr>
          <p:cNvSpPr/>
          <p:nvPr/>
        </p:nvSpPr>
        <p:spPr>
          <a:xfrm rot="21410735">
            <a:off x="3137720" y="3894446"/>
            <a:ext cx="1347892" cy="25535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11577B2-E2AD-4922-9DA0-5EAEA05857B3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854" l="5093" r="93519">
                        <a14:foregroundMark x1="44907" y1="57082" x2="48148" y2="59657"/>
                        <a14:foregroundMark x1="46759" y1="87124" x2="67593" y2="98283"/>
                        <a14:foregroundMark x1="67593" y1="98283" x2="48611" y2="83691"/>
                        <a14:foregroundMark x1="48611" y1="83691" x2="68056" y2="96996"/>
                        <a14:foregroundMark x1="68056" y1="96996" x2="44907" y2="95279"/>
                        <a14:foregroundMark x1="44907" y1="95279" x2="68519" y2="93133"/>
                        <a14:foregroundMark x1="68519" y1="93133" x2="50463" y2="93991"/>
                        <a14:foregroundMark x1="15741" y1="41202" x2="4630" y2="22318"/>
                        <a14:foregroundMark x1="4630" y1="22318" x2="5093" y2="44635"/>
                        <a14:foregroundMark x1="5093" y1="44635" x2="18519" y2="54506"/>
                        <a14:foregroundMark x1="27778" y1="8155" x2="40278" y2="429"/>
                        <a14:foregroundMark x1="83333" y1="36481" x2="88426" y2="15021"/>
                        <a14:foregroundMark x1="88426" y1="15021" x2="82407" y2="58369"/>
                        <a14:foregroundMark x1="82407" y1="58369" x2="93981" y2="38627"/>
                        <a14:foregroundMark x1="93981" y1="38627" x2="87500" y2="12017"/>
                        <a14:foregroundMark x1="38426" y1="96996" x2="62500" y2="97854"/>
                        <a14:foregroundMark x1="62500" y1="97854" x2="40278" y2="96996"/>
                        <a14:foregroundMark x1="59722" y1="60515" x2="53241" y2="61373"/>
                        <a14:foregroundMark x1="60185" y1="55794" x2="60185" y2="557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03777">
            <a:off x="8000634" y="1944637"/>
            <a:ext cx="1747172" cy="1884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Block Arc 24">
            <a:extLst>
              <a:ext uri="{FF2B5EF4-FFF2-40B4-BE49-F238E27FC236}">
                <a16:creationId xmlns:a16="http://schemas.microsoft.com/office/drawing/2014/main" id="{8C8E9E6A-F2D4-4E37-99E4-D1401A5C9815}"/>
              </a:ext>
            </a:extLst>
          </p:cNvPr>
          <p:cNvSpPr/>
          <p:nvPr/>
        </p:nvSpPr>
        <p:spPr>
          <a:xfrm>
            <a:off x="991970" y="606727"/>
            <a:ext cx="6408614" cy="1834158"/>
          </a:xfrm>
          <a:prstGeom prst="blockArc">
            <a:avLst>
              <a:gd name="adj1" fmla="val 10800000"/>
              <a:gd name="adj2" fmla="val 372862"/>
              <a:gd name="adj3" fmla="val 26137"/>
            </a:avLst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Alaska National Guard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7967EE-ACB6-4034-9916-5795367DE535}"/>
              </a:ext>
            </a:extLst>
          </p:cNvPr>
          <p:cNvSpPr/>
          <p:nvPr/>
        </p:nvSpPr>
        <p:spPr>
          <a:xfrm>
            <a:off x="-40994" y="5995195"/>
            <a:ext cx="8692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Counterdrug Support Program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961229E-0425-4503-8D7E-A21A048EAC51}"/>
              </a:ext>
            </a:extLst>
          </p:cNvPr>
          <p:cNvSpPr/>
          <p:nvPr/>
        </p:nvSpPr>
        <p:spPr>
          <a:xfrm rot="20328468">
            <a:off x="2650866" y="2277668"/>
            <a:ext cx="1703906" cy="45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7D2D38B-FBDE-4676-BFBA-EE177619AF5A}"/>
              </a:ext>
            </a:extLst>
          </p:cNvPr>
          <p:cNvSpPr/>
          <p:nvPr/>
        </p:nvSpPr>
        <p:spPr>
          <a:xfrm rot="4251908">
            <a:off x="2892875" y="2190684"/>
            <a:ext cx="760392" cy="539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9C28AA0-EF37-49BD-9B0B-5ADFE432BB0B}"/>
              </a:ext>
            </a:extLst>
          </p:cNvPr>
          <p:cNvSpPr/>
          <p:nvPr/>
        </p:nvSpPr>
        <p:spPr>
          <a:xfrm rot="17758612">
            <a:off x="2647349" y="2302643"/>
            <a:ext cx="1291536" cy="476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446B588D-38B0-4E64-8E6F-21F3E44E81CC}"/>
              </a:ext>
            </a:extLst>
          </p:cNvPr>
          <p:cNvSpPr/>
          <p:nvPr/>
        </p:nvSpPr>
        <p:spPr>
          <a:xfrm rot="1248599">
            <a:off x="2801085" y="2437438"/>
            <a:ext cx="1703906" cy="45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B7D2EF6-5120-40B9-88B3-FCA149E32767}"/>
              </a:ext>
            </a:extLst>
          </p:cNvPr>
          <p:cNvSpPr/>
          <p:nvPr/>
        </p:nvSpPr>
        <p:spPr>
          <a:xfrm>
            <a:off x="3473570" y="2035839"/>
            <a:ext cx="345057" cy="46007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287BE0F-89B1-4A9A-8416-F61B43758B19}"/>
              </a:ext>
            </a:extLst>
          </p:cNvPr>
          <p:cNvSpPr/>
          <p:nvPr/>
        </p:nvSpPr>
        <p:spPr>
          <a:xfrm rot="20143917" flipV="1">
            <a:off x="3753123" y="2476893"/>
            <a:ext cx="75377" cy="15239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66750B31-1B57-4CFB-BA8B-2358703862BB}"/>
              </a:ext>
            </a:extLst>
          </p:cNvPr>
          <p:cNvSpPr/>
          <p:nvPr/>
        </p:nvSpPr>
        <p:spPr>
          <a:xfrm>
            <a:off x="4085096" y="2323387"/>
            <a:ext cx="222362" cy="35655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Scroll: Vertical 132">
            <a:extLst>
              <a:ext uri="{FF2B5EF4-FFF2-40B4-BE49-F238E27FC236}">
                <a16:creationId xmlns:a16="http://schemas.microsoft.com/office/drawing/2014/main" id="{91F7EBA4-C6C3-42BD-AFF3-8D90C88F5D5E}"/>
              </a:ext>
            </a:extLst>
          </p:cNvPr>
          <p:cNvSpPr/>
          <p:nvPr/>
        </p:nvSpPr>
        <p:spPr>
          <a:xfrm rot="1784128">
            <a:off x="10274394" y="4799599"/>
            <a:ext cx="620522" cy="410873"/>
          </a:xfrm>
          <a:prstGeom prst="verticalScroll">
            <a:avLst>
              <a:gd name="adj" fmla="val 25000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5" name="Picture 134" descr="A close up of a logo&#10;&#10;Description automatically generated">
            <a:extLst>
              <a:ext uri="{FF2B5EF4-FFF2-40B4-BE49-F238E27FC236}">
                <a16:creationId xmlns:a16="http://schemas.microsoft.com/office/drawing/2014/main" id="{CAAD9E59-48DA-4C9C-A4EB-B5F16AF403B3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59463" flipH="1">
            <a:off x="4533324" y="4282732"/>
            <a:ext cx="891426" cy="414181"/>
          </a:xfrm>
          <a:prstGeom prst="rect">
            <a:avLst/>
          </a:prstGeom>
          <a:noFill/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63241840-604C-40BB-BA6A-0CB1508FC293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2105">
            <a:off x="3537665" y="3074128"/>
            <a:ext cx="2204884" cy="155604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71000"/>
              </a:srgbClr>
            </a:outerShdw>
          </a:effectLst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81B63A7D-47EA-417D-86BB-AB1FDD5E446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681"/>
          <a:stretch/>
        </p:blipFill>
        <p:spPr>
          <a:xfrm>
            <a:off x="8428137" y="4186691"/>
            <a:ext cx="1085451" cy="1636691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FB5DDADF-BE7C-4F90-AE22-FAA55BD20E8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00" b="97500" l="6746" r="89683">
                        <a14:foregroundMark x1="23810" y1="9500" x2="40476" y2="5000"/>
                        <a14:foregroundMark x1="40476" y1="5000" x2="42460" y2="10000"/>
                        <a14:foregroundMark x1="12302" y1="53000" x2="14683" y2="61000"/>
                        <a14:foregroundMark x1="22222" y1="88500" x2="6746" y2="97500"/>
                        <a14:foregroundMark x1="6746" y1="97500" x2="24603" y2="88000"/>
                        <a14:foregroundMark x1="31746" y1="87500" x2="32937" y2="90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0419" y="882055"/>
            <a:ext cx="3284024" cy="2606368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ABFA888A-993C-403C-85F9-7D1F80CC8EA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grayscl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8128"/>
                    </a14:imgEffect>
                    <a14:imgEffect>
                      <a14:saturation sat="2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8918"/>
          <a:stretch/>
        </p:blipFill>
        <p:spPr>
          <a:xfrm rot="21202105">
            <a:off x="3548287" y="3142223"/>
            <a:ext cx="905798" cy="155604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41" name="Ink 140">
                <a:extLst>
                  <a:ext uri="{FF2B5EF4-FFF2-40B4-BE49-F238E27FC236}">
                    <a16:creationId xmlns:a16="http://schemas.microsoft.com/office/drawing/2014/main" id="{164BA7B7-32E7-430F-A41D-BB1B9E3E238E}"/>
                  </a:ext>
                </a:extLst>
              </p14:cNvPr>
              <p14:cNvContentPartPr/>
              <p14:nvPr/>
            </p14:nvContentPartPr>
            <p14:xfrm>
              <a:off x="7496387" y="1617963"/>
              <a:ext cx="91440" cy="32040"/>
            </p14:xfrm>
          </p:contentPart>
        </mc:Choice>
        <mc:Fallback>
          <p:pic>
            <p:nvPicPr>
              <p:cNvPr id="141" name="Ink 140">
                <a:extLst>
                  <a:ext uri="{FF2B5EF4-FFF2-40B4-BE49-F238E27FC236}">
                    <a16:creationId xmlns:a16="http://schemas.microsoft.com/office/drawing/2014/main" id="{164BA7B7-32E7-430F-A41D-BB1B9E3E238E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492067" y="1613643"/>
                <a:ext cx="100080" cy="4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3779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A823E43A-D06E-4510-9FA1-78CE342701DA}"/>
              </a:ext>
            </a:extLst>
          </p:cNvPr>
          <p:cNvSpPr/>
          <p:nvPr/>
        </p:nvSpPr>
        <p:spPr>
          <a:xfrm>
            <a:off x="1061899" y="839943"/>
            <a:ext cx="6024241" cy="5944451"/>
          </a:xfrm>
          <a:prstGeom prst="ellipse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190EE76-3FCB-4685-A696-E7D5B9CCBF25}"/>
              </a:ext>
            </a:extLst>
          </p:cNvPr>
          <p:cNvSpPr/>
          <p:nvPr/>
        </p:nvSpPr>
        <p:spPr>
          <a:xfrm>
            <a:off x="2889905" y="1154562"/>
            <a:ext cx="830387" cy="658587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D7DD7562-239D-4F97-B796-1E5E6F4EC857}"/>
              </a:ext>
            </a:extLst>
          </p:cNvPr>
          <p:cNvSpPr/>
          <p:nvPr/>
        </p:nvSpPr>
        <p:spPr>
          <a:xfrm>
            <a:off x="3203276" y="1146039"/>
            <a:ext cx="879894" cy="1316966"/>
          </a:xfrm>
          <a:prstGeom prst="triangl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0F8F1E35-65A3-45BC-BCC1-D8691BE42280}"/>
              </a:ext>
            </a:extLst>
          </p:cNvPr>
          <p:cNvSpPr/>
          <p:nvPr/>
        </p:nvSpPr>
        <p:spPr>
          <a:xfrm>
            <a:off x="2930454" y="1525601"/>
            <a:ext cx="672628" cy="960408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F43511A1-B5D7-4F79-A497-CD6380E26AD3}"/>
              </a:ext>
            </a:extLst>
          </p:cNvPr>
          <p:cNvSpPr/>
          <p:nvPr/>
        </p:nvSpPr>
        <p:spPr>
          <a:xfrm>
            <a:off x="3864867" y="1525601"/>
            <a:ext cx="672628" cy="960408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EC5CDF0E-7273-4CEE-BC29-7357DEDC95B7}"/>
              </a:ext>
            </a:extLst>
          </p:cNvPr>
          <p:cNvSpPr/>
          <p:nvPr/>
        </p:nvSpPr>
        <p:spPr>
          <a:xfrm>
            <a:off x="2787711" y="1887911"/>
            <a:ext cx="307560" cy="598098"/>
          </a:xfrm>
          <a:prstGeom prst="triangle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DAAC94C2-825D-436E-AA2F-3B622B7C5301}"/>
              </a:ext>
            </a:extLst>
          </p:cNvPr>
          <p:cNvSpPr/>
          <p:nvPr/>
        </p:nvSpPr>
        <p:spPr>
          <a:xfrm>
            <a:off x="3149836" y="1465217"/>
            <a:ext cx="222362" cy="35655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AA1770F4-230E-4D24-8737-29B974A7F500}"/>
              </a:ext>
            </a:extLst>
          </p:cNvPr>
          <p:cNvSpPr/>
          <p:nvPr/>
        </p:nvSpPr>
        <p:spPr>
          <a:xfrm>
            <a:off x="2860235" y="1882160"/>
            <a:ext cx="162511" cy="218536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9147BD7A-37DA-4DF9-BF4E-53715DA2606E}"/>
              </a:ext>
            </a:extLst>
          </p:cNvPr>
          <p:cNvSpPr/>
          <p:nvPr/>
        </p:nvSpPr>
        <p:spPr>
          <a:xfrm rot="1568662" flipV="1">
            <a:off x="3461453" y="1583110"/>
            <a:ext cx="75377" cy="15239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AC359528-FA63-4147-B248-95DC038CA6DE}"/>
              </a:ext>
            </a:extLst>
          </p:cNvPr>
          <p:cNvSpPr/>
          <p:nvPr/>
        </p:nvSpPr>
        <p:spPr>
          <a:xfrm flipV="1">
            <a:off x="3640073" y="1581670"/>
            <a:ext cx="75377" cy="15239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CD7FE29-1F0A-416C-B724-58D55737D3ED}"/>
              </a:ext>
            </a:extLst>
          </p:cNvPr>
          <p:cNvSpPr/>
          <p:nvPr/>
        </p:nvSpPr>
        <p:spPr>
          <a:xfrm rot="21187518" flipV="1">
            <a:off x="3565346" y="1596463"/>
            <a:ext cx="75377" cy="15239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51BDB50-82F9-4A41-9481-171B66C2A9E0}"/>
              </a:ext>
            </a:extLst>
          </p:cNvPr>
          <p:cNvSpPr/>
          <p:nvPr/>
        </p:nvSpPr>
        <p:spPr>
          <a:xfrm>
            <a:off x="2292350" y="2367376"/>
            <a:ext cx="2714445" cy="121270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93374CD-DE04-4445-B21E-D8A88CBF6DD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00" b="97500" l="6746" r="89683">
                        <a14:foregroundMark x1="23810" y1="9500" x2="40476" y2="5000"/>
                        <a14:foregroundMark x1="40476" y1="5000" x2="42460" y2="10000"/>
                        <a14:foregroundMark x1="12302" y1="53000" x2="14683" y2="61000"/>
                        <a14:foregroundMark x1="22222" y1="88500" x2="6746" y2="97500"/>
                        <a14:foregroundMark x1="6746" y1="97500" x2="24603" y2="88000"/>
                        <a14:foregroundMark x1="31746" y1="87500" x2="32937" y2="90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739" y="2074818"/>
            <a:ext cx="4887364" cy="387886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96000"/>
              </a:srgbClr>
            </a:outerShdw>
          </a:effec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2D8C0E5-CC73-4F67-9A01-EAD92B6A9FC1}"/>
              </a:ext>
            </a:extLst>
          </p:cNvPr>
          <p:cNvSpPr/>
          <p:nvPr/>
        </p:nvSpPr>
        <p:spPr>
          <a:xfrm rot="21410735">
            <a:off x="2906001" y="3571151"/>
            <a:ext cx="2095389" cy="25410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11577B2-E2AD-4922-9DA0-5EAEA05857B3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854" l="5093" r="93519">
                        <a14:foregroundMark x1="44907" y1="57082" x2="48148" y2="59657"/>
                        <a14:foregroundMark x1="46759" y1="87124" x2="67593" y2="98283"/>
                        <a14:foregroundMark x1="67593" y1="98283" x2="48611" y2="83691"/>
                        <a14:foregroundMark x1="48611" y1="83691" x2="68056" y2="96996"/>
                        <a14:foregroundMark x1="68056" y1="96996" x2="44907" y2="95279"/>
                        <a14:foregroundMark x1="44907" y1="95279" x2="68519" y2="93133"/>
                        <a14:foregroundMark x1="68519" y1="93133" x2="50463" y2="93991"/>
                        <a14:foregroundMark x1="15741" y1="41202" x2="4630" y2="22318"/>
                        <a14:foregroundMark x1="4630" y1="22318" x2="5093" y2="44635"/>
                        <a14:foregroundMark x1="5093" y1="44635" x2="18519" y2="54506"/>
                        <a14:foregroundMark x1="27778" y1="8155" x2="40278" y2="429"/>
                        <a14:foregroundMark x1="83333" y1="36481" x2="88426" y2="15021"/>
                        <a14:foregroundMark x1="88426" y1="15021" x2="82407" y2="58369"/>
                        <a14:foregroundMark x1="82407" y1="58369" x2="93981" y2="38627"/>
                        <a14:foregroundMark x1="93981" y1="38627" x2="87500" y2="12017"/>
                        <a14:foregroundMark x1="38426" y1="96996" x2="62500" y2="97854"/>
                        <a14:foregroundMark x1="62500" y1="97854" x2="40278" y2="96996"/>
                        <a14:foregroundMark x1="59722" y1="60515" x2="53241" y2="61373"/>
                        <a14:foregroundMark x1="60185" y1="55794" x2="60185" y2="557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03777">
            <a:off x="8000634" y="1944637"/>
            <a:ext cx="1747172" cy="1884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Block Arc 24">
            <a:extLst>
              <a:ext uri="{FF2B5EF4-FFF2-40B4-BE49-F238E27FC236}">
                <a16:creationId xmlns:a16="http://schemas.microsoft.com/office/drawing/2014/main" id="{8C8E9E6A-F2D4-4E37-99E4-D1401A5C9815}"/>
              </a:ext>
            </a:extLst>
          </p:cNvPr>
          <p:cNvSpPr/>
          <p:nvPr/>
        </p:nvSpPr>
        <p:spPr>
          <a:xfrm>
            <a:off x="567276" y="-1729206"/>
            <a:ext cx="6408614" cy="1834158"/>
          </a:xfrm>
          <a:prstGeom prst="blockArc">
            <a:avLst>
              <a:gd name="adj1" fmla="val 10800000"/>
              <a:gd name="adj2" fmla="val 372862"/>
              <a:gd name="adj3" fmla="val 26137"/>
            </a:avLst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Alaska National Guard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7967EE-ACB6-4034-9916-5795367DE535}"/>
              </a:ext>
            </a:extLst>
          </p:cNvPr>
          <p:cNvSpPr/>
          <p:nvPr/>
        </p:nvSpPr>
        <p:spPr>
          <a:xfrm>
            <a:off x="464177" y="7285404"/>
            <a:ext cx="8692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Counterdrug Support Program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961229E-0425-4503-8D7E-A21A048EAC51}"/>
              </a:ext>
            </a:extLst>
          </p:cNvPr>
          <p:cNvSpPr/>
          <p:nvPr/>
        </p:nvSpPr>
        <p:spPr>
          <a:xfrm rot="20328468">
            <a:off x="2650866" y="1382118"/>
            <a:ext cx="1703906" cy="45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7D2D38B-FBDE-4676-BFBA-EE177619AF5A}"/>
              </a:ext>
            </a:extLst>
          </p:cNvPr>
          <p:cNvSpPr/>
          <p:nvPr/>
        </p:nvSpPr>
        <p:spPr>
          <a:xfrm rot="4251908">
            <a:off x="2892875" y="1295134"/>
            <a:ext cx="760392" cy="539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446B588D-38B0-4E64-8E6F-21F3E44E81CC}"/>
              </a:ext>
            </a:extLst>
          </p:cNvPr>
          <p:cNvSpPr/>
          <p:nvPr/>
        </p:nvSpPr>
        <p:spPr>
          <a:xfrm rot="1248599">
            <a:off x="2801085" y="1541888"/>
            <a:ext cx="1703906" cy="45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9C28AA0-EF37-49BD-9B0B-5ADFE432BB0B}"/>
              </a:ext>
            </a:extLst>
          </p:cNvPr>
          <p:cNvSpPr/>
          <p:nvPr/>
        </p:nvSpPr>
        <p:spPr>
          <a:xfrm rot="17758612">
            <a:off x="2647349" y="1407093"/>
            <a:ext cx="1291536" cy="4760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B7D2EF6-5120-40B9-88B3-FCA149E32767}"/>
              </a:ext>
            </a:extLst>
          </p:cNvPr>
          <p:cNvSpPr/>
          <p:nvPr/>
        </p:nvSpPr>
        <p:spPr>
          <a:xfrm>
            <a:off x="3473570" y="1140289"/>
            <a:ext cx="345057" cy="46007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287BE0F-89B1-4A9A-8416-F61B43758B19}"/>
              </a:ext>
            </a:extLst>
          </p:cNvPr>
          <p:cNvSpPr/>
          <p:nvPr/>
        </p:nvSpPr>
        <p:spPr>
          <a:xfrm rot="20143917" flipV="1">
            <a:off x="3753123" y="1581343"/>
            <a:ext cx="75377" cy="152399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66750B31-1B57-4CFB-BA8B-2358703862BB}"/>
              </a:ext>
            </a:extLst>
          </p:cNvPr>
          <p:cNvSpPr/>
          <p:nvPr/>
        </p:nvSpPr>
        <p:spPr>
          <a:xfrm>
            <a:off x="4085096" y="1427837"/>
            <a:ext cx="222362" cy="35655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Scroll: Vertical 132">
            <a:extLst>
              <a:ext uri="{FF2B5EF4-FFF2-40B4-BE49-F238E27FC236}">
                <a16:creationId xmlns:a16="http://schemas.microsoft.com/office/drawing/2014/main" id="{91F7EBA4-C6C3-42BD-AFF3-8D90C88F5D5E}"/>
              </a:ext>
            </a:extLst>
          </p:cNvPr>
          <p:cNvSpPr/>
          <p:nvPr/>
        </p:nvSpPr>
        <p:spPr>
          <a:xfrm rot="1784128">
            <a:off x="8628871" y="2436016"/>
            <a:ext cx="620522" cy="410873"/>
          </a:xfrm>
          <a:prstGeom prst="verticalScroll">
            <a:avLst>
              <a:gd name="adj" fmla="val 25000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5" name="Picture 134" descr="A close up of a logo&#10;&#10;Description automatically generated">
            <a:extLst>
              <a:ext uri="{FF2B5EF4-FFF2-40B4-BE49-F238E27FC236}">
                <a16:creationId xmlns:a16="http://schemas.microsoft.com/office/drawing/2014/main" id="{CAAD9E59-48DA-4C9C-A4EB-B5F16AF403B3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59463" flipH="1">
            <a:off x="4937419" y="3886618"/>
            <a:ext cx="891426" cy="414181"/>
          </a:xfrm>
          <a:prstGeom prst="rect">
            <a:avLst/>
          </a:prstGeom>
          <a:noFill/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63241840-604C-40BB-BA6A-0CB1508FC293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2105">
            <a:off x="4035849" y="2665554"/>
            <a:ext cx="2204884" cy="1556048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71000"/>
              </a:srgbClr>
            </a:outerShdw>
          </a:effectLst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81B63A7D-47EA-417D-86BB-AB1FDD5E446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681"/>
          <a:stretch/>
        </p:blipFill>
        <p:spPr>
          <a:xfrm>
            <a:off x="8428137" y="4186691"/>
            <a:ext cx="1085451" cy="1636691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FB5DDADF-BE7C-4F90-AE22-FAA55BD20E8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00" b="97500" l="6746" r="89683">
                        <a14:foregroundMark x1="23810" y1="9500" x2="40476" y2="5000"/>
                        <a14:foregroundMark x1="40476" y1="5000" x2="42460" y2="10000"/>
                        <a14:foregroundMark x1="12302" y1="53000" x2="14683" y2="61000"/>
                        <a14:foregroundMark x1="22222" y1="88500" x2="6746" y2="97500"/>
                        <a14:foregroundMark x1="6746" y1="97500" x2="24603" y2="88000"/>
                        <a14:foregroundMark x1="31746" y1="87500" x2="32937" y2="90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3133" y="32943"/>
            <a:ext cx="3284024" cy="2606368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ABFA888A-993C-403C-85F9-7D1F80CC8EA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grayscl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8128"/>
                    </a14:imgEffect>
                    <a14:imgEffect>
                      <a14:saturation sat="2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8918"/>
          <a:stretch/>
        </p:blipFill>
        <p:spPr>
          <a:xfrm rot="21202105">
            <a:off x="4046471" y="2733649"/>
            <a:ext cx="905798" cy="1556048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41" name="Ink 140">
                <a:extLst>
                  <a:ext uri="{FF2B5EF4-FFF2-40B4-BE49-F238E27FC236}">
                    <a16:creationId xmlns:a16="http://schemas.microsoft.com/office/drawing/2014/main" id="{164BA7B7-32E7-430F-A41D-BB1B9E3E238E}"/>
                  </a:ext>
                </a:extLst>
              </p14:cNvPr>
              <p14:cNvContentPartPr/>
              <p14:nvPr/>
            </p14:nvContentPartPr>
            <p14:xfrm>
              <a:off x="7496387" y="1617963"/>
              <a:ext cx="91440" cy="32040"/>
            </p14:xfrm>
          </p:contentPart>
        </mc:Choice>
        <mc:Fallback>
          <p:pic>
            <p:nvPicPr>
              <p:cNvPr id="141" name="Ink 140">
                <a:extLst>
                  <a:ext uri="{FF2B5EF4-FFF2-40B4-BE49-F238E27FC236}">
                    <a16:creationId xmlns:a16="http://schemas.microsoft.com/office/drawing/2014/main" id="{164BA7B7-32E7-430F-A41D-BB1B9E3E238E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492067" y="1613643"/>
                <a:ext cx="100080" cy="4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3973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3509</TotalTime>
  <Words>18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Kimberly Conkling</dc:creator>
  <cp:lastModifiedBy>Kimberly Conkling</cp:lastModifiedBy>
  <cp:revision>13</cp:revision>
  <dcterms:created xsi:type="dcterms:W3CDTF">2019-07-10T18:27:15Z</dcterms:created>
  <dcterms:modified xsi:type="dcterms:W3CDTF">2019-07-13T04:56:44Z</dcterms:modified>
</cp:coreProperties>
</file>